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6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71937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654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9644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992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3131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6937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551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9951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657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640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45956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A9616-5A62-4192-94BE-128E8CEA6687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9792A-AAB6-4164-A18A-B73E82571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99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profi-forex.org/system/news/eb6672bd93e9.jpg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ages.yandex.ru/yandsearch?img_url=http://dzerginskiy.eu5.org/wp-content/uploads/moloko.jpg&amp;iorient=&amp;ih=&amp;icolor=&amp;site=&amp;text=%D0%BA%D0%BE%D1%80%D0%BE%D0%B2%D1%8C%D0%B5%20%D0%BC%D0%BE%D0%BB%D0%BE%D0%BA%D0%BE&amp;iw=&amp;wp=&amp;pos=5&amp;recent=&amp;type=&amp;isize=&amp;rpt=simage&amp;itype=&amp;nojs=1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s49.radikal.ru/i126/1011/7c/dfee2ddd458f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hyperlink" Target="http://dic.academic.ru/pictures/wiki/files/87/Wool_www_usda_gov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3480" y="450828"/>
            <a:ext cx="6150964" cy="1395985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5"/>
                </a:solidFill>
              </a:rPr>
              <a:t>Администрация муниципального района «</a:t>
            </a:r>
            <a:r>
              <a:rPr lang="ru-RU" sz="3200" b="1" dirty="0" err="1" smtClean="0">
                <a:solidFill>
                  <a:schemeClr val="accent5"/>
                </a:solidFill>
              </a:rPr>
              <a:t>Овюрский</a:t>
            </a:r>
            <a:r>
              <a:rPr lang="ru-RU" sz="3200" b="1" dirty="0" smtClean="0">
                <a:solidFill>
                  <a:schemeClr val="accent5"/>
                </a:solidFill>
              </a:rPr>
              <a:t> </a:t>
            </a:r>
            <a:r>
              <a:rPr lang="ru-RU" sz="3200" b="1" dirty="0" err="1" smtClean="0">
                <a:solidFill>
                  <a:schemeClr val="accent5"/>
                </a:solidFill>
              </a:rPr>
              <a:t>кожуун</a:t>
            </a:r>
            <a:r>
              <a:rPr lang="ru-RU" sz="3200" b="1" dirty="0" smtClean="0">
                <a:solidFill>
                  <a:schemeClr val="accent5"/>
                </a:solidFill>
              </a:rPr>
              <a:t>» Республики Тыва</a:t>
            </a:r>
            <a:endParaRPr lang="ru-RU" sz="3200" b="1" dirty="0">
              <a:solidFill>
                <a:schemeClr val="accent5"/>
              </a:solidFill>
            </a:endParaRPr>
          </a:p>
        </p:txBody>
      </p:sp>
      <p:pic>
        <p:nvPicPr>
          <p:cNvPr id="4" name="Picture 2" descr="C:\Users\Ондар Уля\Desktop\Овцы1\HEAD3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14807" y="4044535"/>
            <a:ext cx="3254198" cy="2813465"/>
          </a:xfrm>
          <a:prstGeom prst="rect">
            <a:avLst/>
          </a:prstGeom>
          <a:noFill/>
        </p:spPr>
      </p:pic>
      <p:pic>
        <p:nvPicPr>
          <p:cNvPr id="5" name="Picture 2" descr="C:\Users\Ондар Уля\Desktop\Рисунок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923" y="1045077"/>
            <a:ext cx="2664828" cy="3235863"/>
          </a:xfrm>
          <a:prstGeom prst="rect">
            <a:avLst/>
          </a:prstGeom>
          <a:noFill/>
        </p:spPr>
      </p:pic>
      <p:pic>
        <p:nvPicPr>
          <p:cNvPr id="6" name="Picture 3" descr="C:\Users\Ондар Уля\Desktop\Рисунок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2156" y="4044534"/>
            <a:ext cx="3582651" cy="2813465"/>
          </a:xfrm>
          <a:prstGeom prst="rect">
            <a:avLst/>
          </a:prstGeom>
          <a:noFill/>
        </p:spPr>
      </p:pic>
      <p:pic>
        <p:nvPicPr>
          <p:cNvPr id="7" name="Picture 2" descr="C:\Users\Ондар Уля\Desktop\Овцы1\Арзыла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805" y="4044535"/>
            <a:ext cx="4037351" cy="2813465"/>
          </a:xfrm>
          <a:prstGeom prst="rect">
            <a:avLst/>
          </a:prstGeom>
          <a:noFill/>
        </p:spPr>
      </p:pic>
      <p:pic>
        <p:nvPicPr>
          <p:cNvPr id="8" name="Picture 1" descr="C:\Users\Ондар Уля\Desktop\Documents\фото тыва\foto (580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044" y="1184223"/>
            <a:ext cx="2733607" cy="2733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258524603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613" y="-309433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Лошади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Picture 4" descr="DPP_4026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613" y="569627"/>
            <a:ext cx="11983387" cy="6291016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85292606"/>
              </p:ext>
            </p:extLst>
          </p:nvPr>
        </p:nvGraphicFramePr>
        <p:xfrm>
          <a:off x="538396" y="884419"/>
          <a:ext cx="5172857" cy="2129749"/>
        </p:xfrm>
        <a:graphic>
          <a:graphicData uri="http://schemas.openxmlformats.org/drawingml/2006/table">
            <a:tbl>
              <a:tblPr/>
              <a:tblGrid>
                <a:gridCol w="2006397"/>
                <a:gridCol w="1761981"/>
                <a:gridCol w="1404479"/>
              </a:tblGrid>
              <a:tr h="12105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2015 г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2016г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2017г.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9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4956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5656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6102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95099025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Свиньи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Picture 30" descr="IMG_229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6957" y="1241008"/>
            <a:ext cx="11605181" cy="5518475"/>
          </a:xfr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46156462"/>
              </p:ext>
            </p:extLst>
          </p:nvPr>
        </p:nvGraphicFramePr>
        <p:xfrm>
          <a:off x="628338" y="1705704"/>
          <a:ext cx="4267200" cy="2514601"/>
        </p:xfrm>
        <a:graphic>
          <a:graphicData uri="http://schemas.openxmlformats.org/drawingml/2006/table">
            <a:tbl>
              <a:tblPr/>
              <a:tblGrid>
                <a:gridCol w="1597025"/>
                <a:gridCol w="1323975"/>
                <a:gridCol w="1346200"/>
              </a:tblGrid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2015 г</a:t>
                      </a:r>
                    </a:p>
                  </a:txBody>
                  <a:tcPr marL="91424" marR="91424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2016г 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0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99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58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82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424449943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Яки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Picture 8" descr="IMG_123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888" y="1330949"/>
            <a:ext cx="11710112" cy="554096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94093418"/>
              </p:ext>
            </p:extLst>
          </p:nvPr>
        </p:nvGraphicFramePr>
        <p:xfrm>
          <a:off x="838200" y="1825625"/>
          <a:ext cx="4267200" cy="2080492"/>
        </p:xfrm>
        <a:graphic>
          <a:graphicData uri="http://schemas.openxmlformats.org/drawingml/2006/table">
            <a:tbl>
              <a:tblPr/>
              <a:tblGrid>
                <a:gridCol w="1570037"/>
                <a:gridCol w="1330325"/>
                <a:gridCol w="1366838"/>
              </a:tblGrid>
              <a:tr h="1042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2015г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endParaRPr lang="ru-RU" dirty="0"/>
                    </a:p>
                  </a:txBody>
                  <a:tcPr marL="91424" marR="91424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2016г </a:t>
                      </a:r>
                    </a:p>
                  </a:txBody>
                  <a:tcPr marL="91424" marR="9142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</a:t>
                      </a:r>
                    </a:p>
                  </a:txBody>
                  <a:tcPr marL="91424" marR="9142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802</a:t>
                      </a:r>
                    </a:p>
                  </a:txBody>
                  <a:tcPr marL="91424" marR="91424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867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940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84428697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Мясо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Picture 5" descr="eb6672bd93e9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3" y="1345940"/>
            <a:ext cx="11701497" cy="551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41049217"/>
              </p:ext>
            </p:extLst>
          </p:nvPr>
        </p:nvGraphicFramePr>
        <p:xfrm>
          <a:off x="838200" y="1690688"/>
          <a:ext cx="4572000" cy="1801813"/>
        </p:xfrm>
        <a:graphic>
          <a:graphicData uri="http://schemas.openxmlformats.org/drawingml/2006/table">
            <a:tbl>
              <a:tblPr/>
              <a:tblGrid>
                <a:gridCol w="1584325"/>
                <a:gridCol w="1584325"/>
                <a:gridCol w="1403350"/>
              </a:tblGrid>
              <a:tr h="1223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2015г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2016г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1947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2123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2165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095271789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Молоко </a:t>
            </a:r>
            <a:r>
              <a:rPr lang="ru-RU" sz="2800" b="1" dirty="0" smtClean="0">
                <a:solidFill>
                  <a:schemeClr val="accent5"/>
                </a:solidFill>
              </a:rPr>
              <a:t>(</a:t>
            </a:r>
            <a:r>
              <a:rPr lang="ru-RU" sz="2400" b="1" dirty="0" smtClean="0">
                <a:solidFill>
                  <a:schemeClr val="accent5"/>
                </a:solidFill>
              </a:rPr>
              <a:t>в тоннах)</a:t>
            </a:r>
            <a:endParaRPr lang="ru-RU" sz="2400" b="1" dirty="0">
              <a:solidFill>
                <a:schemeClr val="accent5"/>
              </a:solidFill>
            </a:endParaRPr>
          </a:p>
        </p:txBody>
      </p:sp>
      <p:pic>
        <p:nvPicPr>
          <p:cNvPr id="4" name="Picture 5" descr="i?id=24131715-19-73&amp;n=21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14" y="1269855"/>
            <a:ext cx="11422504" cy="52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79932702"/>
              </p:ext>
            </p:extLst>
          </p:nvPr>
        </p:nvGraphicFramePr>
        <p:xfrm>
          <a:off x="6744325" y="4373953"/>
          <a:ext cx="5076825" cy="1899285"/>
        </p:xfrm>
        <a:graphic>
          <a:graphicData uri="http://schemas.openxmlformats.org/drawingml/2006/table">
            <a:tbl>
              <a:tblPr/>
              <a:tblGrid>
                <a:gridCol w="2039938"/>
                <a:gridCol w="1760537"/>
                <a:gridCol w="1276350"/>
              </a:tblGrid>
              <a:tr h="138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2015г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2016г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1992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2186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2190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179993288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Шерсть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Picture 5" descr="dfee2ddd458f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21" y="1489036"/>
            <a:ext cx="5252804" cy="536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Wool_www_usda_gov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25" y="1903751"/>
            <a:ext cx="5126636" cy="448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94123370"/>
              </p:ext>
            </p:extLst>
          </p:nvPr>
        </p:nvGraphicFramePr>
        <p:xfrm>
          <a:off x="5906125" y="4958715"/>
          <a:ext cx="5076825" cy="1899285"/>
        </p:xfrm>
        <a:graphic>
          <a:graphicData uri="http://schemas.openxmlformats.org/drawingml/2006/table">
            <a:tbl>
              <a:tblPr/>
              <a:tblGrid>
                <a:gridCol w="2039938"/>
                <a:gridCol w="1760537"/>
                <a:gridCol w="1276350"/>
              </a:tblGrid>
              <a:tr h="1381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2015г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2016г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224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228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84066615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9039"/>
          </a:xfrm>
        </p:spPr>
        <p:txBody>
          <a:bodyPr/>
          <a:lstStyle/>
          <a:p>
            <a:r>
              <a:rPr lang="ru-RU" b="1" smtClean="0">
                <a:solidFill>
                  <a:schemeClr val="accent5"/>
                </a:solidFill>
              </a:rPr>
              <a:t>Кормозаготовка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5" y="1274163"/>
            <a:ext cx="11897785" cy="5614259"/>
          </a:xfrm>
        </p:spPr>
      </p:pic>
    </p:spTree>
    <p:extLst>
      <p:ext uri="{BB962C8B-B14F-4D97-AF65-F5344CB8AC3E}">
        <p14:creationId xmlns="" xmlns:p14="http://schemas.microsoft.com/office/powerpoint/2010/main" val="347195263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03" y="0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32" y="0"/>
            <a:ext cx="12296931" cy="6858000"/>
          </a:xfrm>
        </p:spPr>
      </p:pic>
    </p:spTree>
    <p:extLst>
      <p:ext uri="{BB962C8B-B14F-4D97-AF65-F5344CB8AC3E}">
        <p14:creationId xmlns="" xmlns:p14="http://schemas.microsoft.com/office/powerpoint/2010/main" val="302409276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1900454393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3835247653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202249249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="" xmlns:p14="http://schemas.microsoft.com/office/powerpoint/2010/main" val="43775460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chemeClr val="accent5"/>
                </a:solidFill>
              </a:rPr>
              <a:t>Поголовье скота по состоянию на </a:t>
            </a:r>
            <a:r>
              <a:rPr lang="ru-RU" b="1" dirty="0" smtClean="0">
                <a:solidFill>
                  <a:schemeClr val="accent5"/>
                </a:solidFill>
              </a:rPr>
              <a:t>01.01.2018 год.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4" name="Picture 40" descr="IMG_006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80160"/>
            <a:ext cx="12192000" cy="5577840"/>
          </a:xfr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67650762"/>
              </p:ext>
            </p:extLst>
          </p:nvPr>
        </p:nvGraphicFramePr>
        <p:xfrm>
          <a:off x="3597639" y="4559299"/>
          <a:ext cx="3048000" cy="2298701"/>
        </p:xfrm>
        <a:graphic>
          <a:graphicData uri="http://schemas.openxmlformats.org/drawingml/2006/table">
            <a:tbl>
              <a:tblPr/>
              <a:tblGrid>
                <a:gridCol w="1582738"/>
                <a:gridCol w="1465262"/>
              </a:tblGrid>
              <a:tr h="957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2015 г.</a:t>
                      </a:r>
                    </a:p>
                  </a:txBody>
                  <a:tcPr marL="91424" marR="91424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2016г.</a:t>
                      </a:r>
                    </a:p>
                  </a:txBody>
                  <a:tcPr marL="91424" marR="9142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1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9620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699" marB="4569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9336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699" marB="4569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7764604"/>
              </p:ext>
            </p:extLst>
          </p:nvPr>
        </p:nvGraphicFramePr>
        <p:xfrm>
          <a:off x="6639394" y="4572000"/>
          <a:ext cx="1752600" cy="2286000"/>
        </p:xfrm>
        <a:graphic>
          <a:graphicData uri="http://schemas.openxmlformats.org/drawingml/2006/table">
            <a:tbl>
              <a:tblPr/>
              <a:tblGrid>
                <a:gridCol w="1752600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2017г.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9605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15434323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95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МРС</a:t>
            </a:r>
            <a:endParaRPr lang="ru-RU" dirty="0"/>
          </a:p>
        </p:txBody>
      </p:sp>
      <p:pic>
        <p:nvPicPr>
          <p:cNvPr id="4" name="Picture 8" descr="IMG_007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292" y="923990"/>
            <a:ext cx="3972560" cy="2741451"/>
          </a:xfrm>
          <a:noFill/>
        </p:spPr>
      </p:pic>
      <p:pic>
        <p:nvPicPr>
          <p:cNvPr id="5" name="Picture 9" descr="IMG_00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292" y="3665441"/>
            <a:ext cx="3972560" cy="2930577"/>
          </a:xfrm>
          <a:prstGeom prst="rect">
            <a:avLst/>
          </a:prstGeom>
          <a:noFill/>
        </p:spPr>
      </p:pic>
      <p:pic>
        <p:nvPicPr>
          <p:cNvPr id="6" name="Picture 242" descr="IMG_09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852" y="923990"/>
            <a:ext cx="7902148" cy="567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52887564"/>
              </p:ext>
            </p:extLst>
          </p:nvPr>
        </p:nvGraphicFramePr>
        <p:xfrm>
          <a:off x="5724994" y="1196038"/>
          <a:ext cx="4572000" cy="1981200"/>
        </p:xfrm>
        <a:graphic>
          <a:graphicData uri="http://schemas.openxmlformats.org/drawingml/2006/table">
            <a:tbl>
              <a:tblPr/>
              <a:tblGrid>
                <a:gridCol w="1493838"/>
                <a:gridCol w="1584325"/>
                <a:gridCol w="1493837"/>
              </a:tblGrid>
              <a:tr h="1092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2015 г.</a:t>
                      </a:r>
                    </a:p>
                  </a:txBody>
                  <a:tcPr marL="91424" marR="91424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2016 г.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2017Г.</a:t>
                      </a: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138507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124304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128744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1424" marR="91424"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60499880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91</Words>
  <Application>Microsoft Office PowerPoint</Application>
  <PresentationFormat>Произвольный</PresentationFormat>
  <Paragraphs>58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Администрация муниципального района «Овюрский кожуун» Республики Тыва</vt:lpstr>
      <vt:lpstr>Кормозаготовка</vt:lpstr>
      <vt:lpstr>Слайд 3</vt:lpstr>
      <vt:lpstr>Слайд 4</vt:lpstr>
      <vt:lpstr>Слайд 5</vt:lpstr>
      <vt:lpstr>Слайд 6</vt:lpstr>
      <vt:lpstr>Слайд 7</vt:lpstr>
      <vt:lpstr>Поголовье скота по состоянию на 01.01.2018 год.</vt:lpstr>
      <vt:lpstr>МРС</vt:lpstr>
      <vt:lpstr>Лошади</vt:lpstr>
      <vt:lpstr>Свиньи</vt:lpstr>
      <vt:lpstr>Яки</vt:lpstr>
      <vt:lpstr>Мясо</vt:lpstr>
      <vt:lpstr>Молоко (в тоннах)</vt:lpstr>
      <vt:lpstr>Шерсть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муниципального района «Овюрский кожуун» Республики Тыва</dc:title>
  <dc:creator>1</dc:creator>
  <cp:lastModifiedBy>123</cp:lastModifiedBy>
  <cp:revision>12</cp:revision>
  <dcterms:created xsi:type="dcterms:W3CDTF">2017-10-04T14:30:54Z</dcterms:created>
  <dcterms:modified xsi:type="dcterms:W3CDTF">2018-01-23T02:10:40Z</dcterms:modified>
</cp:coreProperties>
</file>