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ED89-AA48-4012-BC3F-54CCEB1A689B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05E8-2B6E-4119-893C-B02E80F23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237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ED89-AA48-4012-BC3F-54CCEB1A689B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05E8-2B6E-4119-893C-B02E80F23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928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ED89-AA48-4012-BC3F-54CCEB1A689B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05E8-2B6E-4119-893C-B02E80F23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569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ED89-AA48-4012-BC3F-54CCEB1A689B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05E8-2B6E-4119-893C-B02E80F23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980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ED89-AA48-4012-BC3F-54CCEB1A689B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05E8-2B6E-4119-893C-B02E80F23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700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ED89-AA48-4012-BC3F-54CCEB1A689B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05E8-2B6E-4119-893C-B02E80F23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884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ED89-AA48-4012-BC3F-54CCEB1A689B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05E8-2B6E-4119-893C-B02E80F23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173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ED89-AA48-4012-BC3F-54CCEB1A689B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05E8-2B6E-4119-893C-B02E80F23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641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ED89-AA48-4012-BC3F-54CCEB1A689B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05E8-2B6E-4119-893C-B02E80F23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33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ED89-AA48-4012-BC3F-54CCEB1A689B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05E8-2B6E-4119-893C-B02E80F23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913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8ED89-AA48-4012-BC3F-54CCEB1A689B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05E8-2B6E-4119-893C-B02E80F23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1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ED89-AA48-4012-BC3F-54CCEB1A689B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805E8-2B6E-4119-893C-B02E80F23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783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ог-буле 0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72342" y="146335"/>
            <a:ext cx="1785258" cy="17640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4136571" y="661850"/>
            <a:ext cx="7707086" cy="1410789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55000" lnSpcReduction="20000"/>
          </a:bodyPr>
          <a:lstStyle/>
          <a:p>
            <a:pPr defTabSz="685800">
              <a:spcBef>
                <a:spcPct val="0"/>
              </a:spcBef>
              <a:defRPr/>
            </a:pPr>
            <a:r>
              <a:rPr lang="ru-RU" sz="4200" b="1" i="1" u="sng" dirty="0">
                <a:solidFill>
                  <a:srgbClr val="0000FF"/>
                </a:solidFill>
                <a:latin typeface="Segoe Script" pitchFamily="34" charset="0"/>
                <a:ea typeface="+mj-ea"/>
                <a:cs typeface="+mj-cs"/>
              </a:rPr>
              <a:t>ТЮЛЮШ АЗИЯНА БОРИСОВНА</a:t>
            </a:r>
          </a:p>
          <a:p>
            <a:pPr defTabSz="685800">
              <a:spcBef>
                <a:spcPct val="0"/>
              </a:spcBef>
              <a:defRPr/>
            </a:pPr>
            <a:r>
              <a:rPr lang="ru-RU" sz="5250" b="1" i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                     </a:t>
            </a:r>
          </a:p>
          <a:p>
            <a:pPr defTabSz="685800">
              <a:spcBef>
                <a:spcPct val="0"/>
              </a:spcBef>
              <a:defRPr/>
            </a:pPr>
            <a:endParaRPr lang="ru-RU" sz="1575" dirty="0">
              <a:latin typeface="+mj-lt"/>
              <a:ea typeface="+mj-ea"/>
              <a:cs typeface="+mj-cs"/>
            </a:endParaRPr>
          </a:p>
          <a:p>
            <a:pPr defTabSz="685800">
              <a:spcBef>
                <a:spcPct val="0"/>
              </a:spcBef>
              <a:defRPr/>
            </a:pPr>
            <a:endParaRPr lang="ru-RU" sz="1575" dirty="0">
              <a:latin typeface="+mj-lt"/>
              <a:ea typeface="+mj-ea"/>
              <a:cs typeface="+mj-cs"/>
            </a:endParaRPr>
          </a:p>
          <a:p>
            <a:pPr defTabSz="685800">
              <a:spcBef>
                <a:spcPct val="0"/>
              </a:spcBef>
              <a:defRPr/>
            </a:pPr>
            <a:endParaRPr lang="ru-RU" sz="1200" dirty="0">
              <a:latin typeface="+mj-lt"/>
              <a:ea typeface="+mj-ea"/>
              <a:cs typeface="+mj-cs"/>
            </a:endParaRPr>
          </a:p>
          <a:p>
            <a:pPr algn="ctr" defTabSz="685800">
              <a:spcBef>
                <a:spcPct val="0"/>
              </a:spcBef>
              <a:defRPr/>
            </a:pPr>
            <a:endParaRPr lang="ru-RU" sz="1200" u="sng" dirty="0">
              <a:latin typeface="+mj-lt"/>
              <a:ea typeface="+mj-ea"/>
              <a:cs typeface="+mj-cs"/>
            </a:endParaRPr>
          </a:p>
          <a:p>
            <a:pPr algn="ctr" defTabSz="685800">
              <a:spcBef>
                <a:spcPct val="0"/>
              </a:spcBef>
              <a:defRPr/>
            </a:pPr>
            <a:r>
              <a:rPr lang="ru-RU" sz="1200" dirty="0">
                <a:latin typeface="+mj-lt"/>
                <a:ea typeface="+mj-ea"/>
                <a:cs typeface="+mj-cs"/>
              </a:rPr>
              <a:t/>
            </a:r>
            <a:br>
              <a:rPr lang="ru-RU" sz="1200" dirty="0">
                <a:latin typeface="+mj-lt"/>
                <a:ea typeface="+mj-ea"/>
                <a:cs typeface="+mj-cs"/>
              </a:rPr>
            </a:br>
            <a:r>
              <a:rPr lang="ru-RU" sz="1200" dirty="0">
                <a:latin typeface="+mj-lt"/>
                <a:ea typeface="+mj-ea"/>
                <a:cs typeface="+mj-cs"/>
              </a:rPr>
              <a:t>                 </a:t>
            </a:r>
            <a:r>
              <a:rPr lang="ru-RU" sz="1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1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</a:br>
            <a:endParaRPr lang="ru-RU" sz="12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899281" y="2571744"/>
            <a:ext cx="3268289" cy="964413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77500" lnSpcReduction="20000"/>
          </a:bodyPr>
          <a:lstStyle/>
          <a:p>
            <a:pPr defTabSz="685800">
              <a:spcBef>
                <a:spcPct val="0"/>
              </a:spcBef>
              <a:defRPr/>
            </a:pPr>
            <a:endParaRPr lang="ru-RU" sz="1575" dirty="0">
              <a:latin typeface="+mj-lt"/>
              <a:ea typeface="+mj-ea"/>
              <a:cs typeface="+mj-cs"/>
            </a:endParaRPr>
          </a:p>
          <a:p>
            <a:pPr defTabSz="685800">
              <a:spcBef>
                <a:spcPct val="0"/>
              </a:spcBef>
              <a:defRPr/>
            </a:pPr>
            <a:endParaRPr lang="ru-RU" sz="1575" dirty="0">
              <a:latin typeface="+mj-lt"/>
              <a:ea typeface="+mj-ea"/>
              <a:cs typeface="+mj-cs"/>
            </a:endParaRPr>
          </a:p>
          <a:p>
            <a:pPr defTabSz="685800">
              <a:spcBef>
                <a:spcPct val="0"/>
              </a:spcBef>
              <a:defRPr/>
            </a:pPr>
            <a:endParaRPr lang="ru-RU" sz="1200" dirty="0">
              <a:latin typeface="+mj-lt"/>
              <a:ea typeface="+mj-ea"/>
              <a:cs typeface="+mj-cs"/>
            </a:endParaRPr>
          </a:p>
          <a:p>
            <a:pPr algn="ctr" defTabSz="685800">
              <a:spcBef>
                <a:spcPct val="0"/>
              </a:spcBef>
              <a:defRPr/>
            </a:pPr>
            <a:endParaRPr lang="ru-RU" sz="1200" u="sng" dirty="0">
              <a:latin typeface="+mj-lt"/>
              <a:ea typeface="+mj-ea"/>
              <a:cs typeface="+mj-cs"/>
            </a:endParaRPr>
          </a:p>
          <a:p>
            <a:pPr algn="ctr" defTabSz="685800">
              <a:spcBef>
                <a:spcPct val="0"/>
              </a:spcBef>
              <a:defRPr/>
            </a:pPr>
            <a:r>
              <a:rPr lang="ru-RU" sz="1200" dirty="0">
                <a:latin typeface="+mj-lt"/>
                <a:ea typeface="+mj-ea"/>
                <a:cs typeface="+mj-cs"/>
              </a:rPr>
              <a:t/>
            </a:r>
            <a:br>
              <a:rPr lang="ru-RU" sz="1200" dirty="0">
                <a:latin typeface="+mj-lt"/>
                <a:ea typeface="+mj-ea"/>
                <a:cs typeface="+mj-cs"/>
              </a:rPr>
            </a:br>
            <a:r>
              <a:rPr lang="ru-RU" sz="1200" dirty="0">
                <a:latin typeface="+mj-lt"/>
                <a:ea typeface="+mj-ea"/>
                <a:cs typeface="+mj-cs"/>
              </a:rPr>
              <a:t>                 </a:t>
            </a:r>
            <a:r>
              <a:rPr lang="ru-RU" sz="1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1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</a:br>
            <a:endParaRPr lang="ru-RU" sz="12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922081"/>
              </p:ext>
            </p:extLst>
          </p:nvPr>
        </p:nvGraphicFramePr>
        <p:xfrm>
          <a:off x="452846" y="1938318"/>
          <a:ext cx="11390811" cy="325031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834743"/>
                <a:gridCol w="5556068"/>
              </a:tblGrid>
              <a:tr h="176168"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1. ОБЩИЕ СВЕДЕНИЯ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6168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Субъект Российской Федерации</a:t>
                      </a:r>
                      <a:r>
                        <a:rPr lang="ru-RU" sz="900" baseline="0" dirty="0" smtClean="0"/>
                        <a:t> </a:t>
                      </a:r>
                      <a:endParaRPr lang="ru-RU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Республика</a:t>
                      </a:r>
                      <a:r>
                        <a:rPr lang="ru-RU" sz="800" baseline="0" dirty="0" smtClean="0"/>
                        <a:t> Тыва</a:t>
                      </a:r>
                      <a:endParaRPr lang="ru-RU" sz="800" b="1" dirty="0"/>
                    </a:p>
                  </a:txBody>
                  <a:tcPr marL="68580" marR="68580" marT="34290" marB="34290"/>
                </a:tc>
              </a:tr>
              <a:tr h="176168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Населенный пункт</a:t>
                      </a:r>
                      <a:endParaRPr lang="ru-RU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С. </a:t>
                      </a:r>
                      <a:r>
                        <a:rPr lang="ru-RU" sz="800" dirty="0" smtClean="0"/>
                        <a:t>Ак-</a:t>
                      </a:r>
                      <a:r>
                        <a:rPr lang="ru-RU" sz="800" dirty="0" err="1" smtClean="0"/>
                        <a:t>Чыраа</a:t>
                      </a:r>
                      <a:endParaRPr lang="ru-RU" sz="800" b="1" dirty="0"/>
                    </a:p>
                  </a:txBody>
                  <a:tcPr marL="68580" marR="68580" marT="34290" marB="34290"/>
                </a:tc>
              </a:tr>
              <a:tr h="176168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Дата рождения (день, месяц, год)</a:t>
                      </a:r>
                      <a:endParaRPr lang="ru-RU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20.10.1977г</a:t>
                      </a:r>
                      <a:endParaRPr lang="ru-RU" sz="800" b="1" dirty="0"/>
                    </a:p>
                  </a:txBody>
                  <a:tcPr marL="68580" marR="68580" marT="34290" marB="34290"/>
                </a:tc>
              </a:tr>
              <a:tr h="176168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Семейное положение</a:t>
                      </a:r>
                      <a:endParaRPr lang="ru-RU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800" b="0" dirty="0" smtClean="0"/>
                        <a:t>Замужем, мать 6 детей</a:t>
                      </a:r>
                      <a:endParaRPr lang="ru-RU" sz="800" b="0" dirty="0"/>
                    </a:p>
                  </a:txBody>
                  <a:tcPr marL="68580" marR="68580" marT="34290" marB="34290"/>
                </a:tc>
              </a:tr>
              <a:tr h="163118">
                <a:tc gridSpan="2"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2. РАБОТА</a:t>
                      </a:r>
                      <a:endParaRPr lang="ru-RU" sz="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7996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Место работы (наименование образовательного учреждения</a:t>
                      </a:r>
                      <a:r>
                        <a:rPr lang="ru-RU" sz="900" baseline="0" dirty="0" smtClean="0"/>
                        <a:t> в соответствии с уставом</a:t>
                      </a:r>
                      <a:r>
                        <a:rPr lang="ru-RU" sz="900" dirty="0" smtClean="0"/>
                        <a:t>) </a:t>
                      </a:r>
                      <a:endParaRPr lang="ru-RU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МБОУ </a:t>
                      </a:r>
                      <a:r>
                        <a:rPr lang="ru-RU" sz="800" dirty="0" err="1" smtClean="0"/>
                        <a:t>Ак-Чыраанская</a:t>
                      </a:r>
                      <a:r>
                        <a:rPr lang="ru-RU" sz="800" dirty="0" smtClean="0"/>
                        <a:t> СОШ</a:t>
                      </a:r>
                      <a:endParaRPr lang="ru-RU" sz="800" b="1" dirty="0"/>
                    </a:p>
                  </a:txBody>
                  <a:tcPr marL="68580" marR="68580" marT="34290" marB="34290"/>
                </a:tc>
              </a:tr>
              <a:tr h="176168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Занимаемая должность</a:t>
                      </a:r>
                      <a:endParaRPr lang="ru-RU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Учитель</a:t>
                      </a:r>
                      <a:r>
                        <a:rPr lang="ru-RU" sz="800" baseline="0" dirty="0" smtClean="0"/>
                        <a:t> начальных классов</a:t>
                      </a:r>
                      <a:endParaRPr lang="ru-RU" sz="800" b="1" dirty="0"/>
                    </a:p>
                  </a:txBody>
                  <a:tcPr marL="68580" marR="68580" marT="34290" marB="34290"/>
                </a:tc>
              </a:tr>
              <a:tr h="268969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Преподаваемые</a:t>
                      </a:r>
                      <a:r>
                        <a:rPr lang="ru-RU" sz="900" baseline="0" dirty="0" smtClean="0"/>
                        <a:t> предметы</a:t>
                      </a:r>
                      <a:endParaRPr lang="ru-RU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Русский</a:t>
                      </a:r>
                      <a:r>
                        <a:rPr lang="ru-RU" sz="800" baseline="0" dirty="0" smtClean="0"/>
                        <a:t> язык, литературное чтение, математика, </a:t>
                      </a:r>
                      <a:r>
                        <a:rPr lang="ru-RU" sz="800" baseline="0" dirty="0" err="1" smtClean="0"/>
                        <a:t>тыва</a:t>
                      </a:r>
                      <a:r>
                        <a:rPr lang="ru-RU" sz="800" baseline="0" dirty="0" smtClean="0"/>
                        <a:t> </a:t>
                      </a:r>
                      <a:r>
                        <a:rPr lang="ru-RU" sz="800" baseline="0" dirty="0" err="1" smtClean="0"/>
                        <a:t>дыл</a:t>
                      </a:r>
                      <a:r>
                        <a:rPr lang="ru-RU" sz="800" baseline="0" dirty="0" smtClean="0"/>
                        <a:t>, </a:t>
                      </a:r>
                      <a:r>
                        <a:rPr lang="ru-RU" sz="800" baseline="0" dirty="0" err="1" smtClean="0"/>
                        <a:t>торээн</a:t>
                      </a:r>
                      <a:r>
                        <a:rPr lang="ru-RU" sz="800" baseline="0" dirty="0" smtClean="0"/>
                        <a:t> </a:t>
                      </a:r>
                      <a:r>
                        <a:rPr lang="ru-RU" sz="800" baseline="0" dirty="0" err="1" smtClean="0"/>
                        <a:t>чугаа</a:t>
                      </a:r>
                      <a:r>
                        <a:rPr lang="ru-RU" sz="800" baseline="0" dirty="0" smtClean="0"/>
                        <a:t>, природоведение.</a:t>
                      </a:r>
                      <a:endParaRPr lang="ru-RU" sz="800" b="1" dirty="0"/>
                    </a:p>
                  </a:txBody>
                  <a:tcPr marL="68580" marR="68580" marT="34290" marB="34290"/>
                </a:tc>
              </a:tr>
              <a:tr h="2271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/>
                        <a:t>Классное руководство в настоящее время в каком</a:t>
                      </a:r>
                      <a:r>
                        <a:rPr lang="ru-RU" sz="900" baseline="0" dirty="0" smtClean="0"/>
                        <a:t> классе</a:t>
                      </a:r>
                      <a:endParaRPr lang="ru-RU" sz="900" dirty="0" smtClean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4</a:t>
                      </a:r>
                      <a:r>
                        <a:rPr lang="ru-RU" sz="800" baseline="0" dirty="0" smtClean="0"/>
                        <a:t> </a:t>
                      </a:r>
                      <a:r>
                        <a:rPr lang="ru-RU" sz="800" dirty="0" smtClean="0"/>
                        <a:t>класс</a:t>
                      </a:r>
                      <a:endParaRPr lang="ru-RU" sz="800" b="1" dirty="0"/>
                    </a:p>
                  </a:txBody>
                  <a:tcPr marL="68580" marR="68580" marT="34290" marB="34290"/>
                </a:tc>
              </a:tr>
              <a:tr h="267514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Общий трудовой и педагогический стаж (полных</a:t>
                      </a:r>
                      <a:r>
                        <a:rPr lang="ru-RU" sz="900" baseline="0" dirty="0" smtClean="0"/>
                        <a:t> лет на момент заполнения анкеты</a:t>
                      </a:r>
                      <a:r>
                        <a:rPr lang="ru-RU" sz="900" dirty="0" smtClean="0"/>
                        <a:t>)</a:t>
                      </a:r>
                      <a:endParaRPr lang="ru-RU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Общий –  26</a:t>
                      </a:r>
                      <a:r>
                        <a:rPr lang="ru-RU" sz="800" baseline="0" dirty="0" smtClean="0"/>
                        <a:t> лет</a:t>
                      </a:r>
                      <a:endParaRPr lang="ru-RU" sz="800" dirty="0" smtClean="0"/>
                    </a:p>
                    <a:p>
                      <a:r>
                        <a:rPr lang="ru-RU" sz="800" dirty="0" err="1" smtClean="0"/>
                        <a:t>Пед</a:t>
                      </a:r>
                      <a:r>
                        <a:rPr lang="ru-RU" sz="800" dirty="0" smtClean="0"/>
                        <a:t> стаж – 22 лет</a:t>
                      </a:r>
                      <a:endParaRPr lang="ru-RU" sz="800" b="1" dirty="0"/>
                    </a:p>
                  </a:txBody>
                  <a:tcPr marL="68580" marR="68580" marT="34290" marB="34290"/>
                </a:tc>
              </a:tr>
              <a:tr h="181803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Квалификационная категория</a:t>
                      </a:r>
                      <a:endParaRPr lang="ru-RU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800" b="0" dirty="0" smtClean="0"/>
                        <a:t>1(первая)</a:t>
                      </a:r>
                      <a:endParaRPr lang="ru-RU" sz="800" b="1" dirty="0"/>
                    </a:p>
                  </a:txBody>
                  <a:tcPr marL="68580" marR="68580" marT="34290" marB="34290"/>
                </a:tc>
              </a:tr>
              <a:tr h="493111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Послужной список (места и сроки работы за последние 10 лет)</a:t>
                      </a:r>
                      <a:endParaRPr lang="ru-RU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МБОУ  Ак- </a:t>
                      </a:r>
                      <a:r>
                        <a:rPr lang="ru-RU" sz="800" dirty="0" err="1" smtClean="0"/>
                        <a:t>Чыраанская</a:t>
                      </a:r>
                      <a:r>
                        <a:rPr lang="ru-RU" sz="800" dirty="0" smtClean="0"/>
                        <a:t> СОШ</a:t>
                      </a:r>
                      <a:r>
                        <a:rPr lang="en-US" sz="800" dirty="0" smtClean="0"/>
                        <a:t> c</a:t>
                      </a:r>
                      <a:r>
                        <a:rPr lang="en-US" sz="800" baseline="0" dirty="0" smtClean="0"/>
                        <a:t> 01</a:t>
                      </a:r>
                      <a:r>
                        <a:rPr lang="ru-RU" sz="800" baseline="0" dirty="0" smtClean="0"/>
                        <a:t>.09.2003г по настоящее время</a:t>
                      </a:r>
                    </a:p>
                    <a:p>
                      <a:endParaRPr lang="ru-RU" sz="800" b="1" baseline="0" dirty="0" smtClean="0"/>
                    </a:p>
                    <a:p>
                      <a:r>
                        <a:rPr lang="ru-RU" sz="800" b="0" baseline="0" dirty="0" smtClean="0"/>
                        <a:t>Глава- Председатель Хурала представителей сельского поселения </a:t>
                      </a:r>
                      <a:r>
                        <a:rPr lang="ru-RU" sz="800" b="0" baseline="0" dirty="0" err="1" smtClean="0"/>
                        <a:t>сумона</a:t>
                      </a:r>
                      <a:r>
                        <a:rPr lang="ru-RU" sz="800" b="0" baseline="0" dirty="0" smtClean="0"/>
                        <a:t> </a:t>
                      </a:r>
                      <a:r>
                        <a:rPr lang="ru-RU" sz="800" b="0" baseline="0" dirty="0" err="1" smtClean="0"/>
                        <a:t>Сарыг-Хольский</a:t>
                      </a:r>
                      <a:r>
                        <a:rPr lang="ru-RU" sz="800" b="0" baseline="0" dirty="0" smtClean="0"/>
                        <a:t> с 24.09.2019г</a:t>
                      </a:r>
                      <a:endParaRPr lang="ru-RU" sz="800" b="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236661"/>
              </p:ext>
            </p:extLst>
          </p:nvPr>
        </p:nvGraphicFramePr>
        <p:xfrm>
          <a:off x="461553" y="5214605"/>
          <a:ext cx="11373395" cy="1531406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5813069"/>
                <a:gridCol w="5560326"/>
              </a:tblGrid>
              <a:tr h="2057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aseline="0" dirty="0" smtClean="0"/>
                        <a:t>3.  КОНТАКТЫ 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97180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 рабочий адрес с индексом</a:t>
                      </a:r>
                      <a:endParaRPr lang="ru-RU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/>
                        <a:t>Овюрский</a:t>
                      </a:r>
                      <a:r>
                        <a:rPr lang="ru-RU" sz="800" baseline="0" dirty="0" smtClean="0"/>
                        <a:t> </a:t>
                      </a:r>
                      <a:r>
                        <a:rPr lang="ru-RU" sz="800" baseline="0" dirty="0" err="1" smtClean="0"/>
                        <a:t>кожуун</a:t>
                      </a:r>
                      <a:r>
                        <a:rPr lang="ru-RU" sz="800" baseline="0" dirty="0" smtClean="0"/>
                        <a:t>, с </a:t>
                      </a:r>
                      <a:r>
                        <a:rPr lang="ru-RU" sz="800" baseline="0" dirty="0" err="1" smtClean="0"/>
                        <a:t>Ак-Чыраа</a:t>
                      </a:r>
                      <a:r>
                        <a:rPr lang="ru-RU" sz="800" baseline="0" dirty="0" smtClean="0"/>
                        <a:t> </a:t>
                      </a:r>
                      <a:r>
                        <a:rPr lang="ru-RU" sz="800" baseline="0" dirty="0" err="1" smtClean="0"/>
                        <a:t>ул:Ирбитей</a:t>
                      </a:r>
                      <a:r>
                        <a:rPr lang="ru-RU" sz="800" baseline="0" dirty="0" smtClean="0"/>
                        <a:t> 1 индекс 668134</a:t>
                      </a:r>
                      <a:endParaRPr lang="ru-RU" sz="800" dirty="0"/>
                    </a:p>
                  </a:txBody>
                  <a:tcPr marL="68580" marR="68580" marT="34290" marB="34290"/>
                </a:tc>
              </a:tr>
              <a:tr h="297180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 домашний</a:t>
                      </a:r>
                      <a:r>
                        <a:rPr lang="ru-RU" sz="900" baseline="0" dirty="0" smtClean="0"/>
                        <a:t> адрес с индексом</a:t>
                      </a:r>
                      <a:endParaRPr lang="ru-RU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err="1" smtClean="0"/>
                        <a:t>Овюрский</a:t>
                      </a:r>
                      <a:r>
                        <a:rPr lang="ru-RU" sz="800" baseline="0" dirty="0" smtClean="0"/>
                        <a:t> </a:t>
                      </a:r>
                      <a:r>
                        <a:rPr lang="ru-RU" sz="800" baseline="0" dirty="0" err="1" smtClean="0"/>
                        <a:t>кожуун</a:t>
                      </a:r>
                      <a:r>
                        <a:rPr lang="ru-RU" sz="800" baseline="0" dirty="0" smtClean="0"/>
                        <a:t>, с </a:t>
                      </a:r>
                      <a:r>
                        <a:rPr lang="ru-RU" sz="800" baseline="0" dirty="0" err="1" smtClean="0"/>
                        <a:t>Ак-Чыраа</a:t>
                      </a:r>
                      <a:r>
                        <a:rPr lang="ru-RU" sz="800" baseline="0" dirty="0" smtClean="0"/>
                        <a:t> </a:t>
                      </a:r>
                      <a:r>
                        <a:rPr lang="ru-RU" sz="800" baseline="0" dirty="0" err="1" smtClean="0"/>
                        <a:t>ул:Чалаа</a:t>
                      </a:r>
                      <a:r>
                        <a:rPr lang="ru-RU" sz="800" baseline="0" dirty="0" smtClean="0"/>
                        <a:t> 5-2 индекс 668134</a:t>
                      </a:r>
                      <a:endParaRPr lang="ru-RU" sz="800" dirty="0" smtClean="0"/>
                    </a:p>
                  </a:txBody>
                  <a:tcPr marL="68580" marR="68580" marT="34290" marB="34290"/>
                </a:tc>
              </a:tr>
              <a:tr h="319826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Мобильный телефон с междугородним кодом</a:t>
                      </a:r>
                      <a:endParaRPr lang="ru-RU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89835937155</a:t>
                      </a:r>
                    </a:p>
                    <a:p>
                      <a:r>
                        <a:rPr lang="ru-RU" sz="800" dirty="0" smtClean="0"/>
                        <a:t>89991244720</a:t>
                      </a:r>
                      <a:endParaRPr lang="ru-RU" sz="800" dirty="0"/>
                    </a:p>
                  </a:txBody>
                  <a:tcPr marL="68580" marR="68580" marT="34290" marB="34290"/>
                </a:tc>
              </a:tr>
              <a:tr h="205740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Рабочая</a:t>
                      </a:r>
                      <a:r>
                        <a:rPr lang="ru-RU" sz="900" baseline="0" dirty="0" smtClean="0"/>
                        <a:t> электронная почта</a:t>
                      </a:r>
                      <a:endParaRPr lang="ru-RU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tazi1977@mail.ru</a:t>
                      </a:r>
                      <a:endParaRPr lang="ru-RU" sz="800" dirty="0"/>
                    </a:p>
                  </a:txBody>
                  <a:tcPr marL="68580" marR="68580" marT="34290" marB="34290"/>
                </a:tc>
              </a:tr>
              <a:tr h="2057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/>
                        <a:t>Личная</a:t>
                      </a:r>
                      <a:r>
                        <a:rPr lang="ru-RU" sz="900" baseline="0" dirty="0" smtClean="0"/>
                        <a:t> электронная почта</a:t>
                      </a:r>
                      <a:endParaRPr lang="ru-RU" sz="900" dirty="0" smtClean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tazi1977@mail.ru</a:t>
                      </a:r>
                      <a:endParaRPr lang="ru-RU" sz="8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533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189</Words>
  <Application>Microsoft Office PowerPoint</Application>
  <PresentationFormat>Широкоэкранный</PresentationFormat>
  <Paragraphs>51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Script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2020-03-11T16:08:22Z</dcterms:created>
  <dcterms:modified xsi:type="dcterms:W3CDTF">2020-03-11T16:19:57Z</dcterms:modified>
</cp:coreProperties>
</file>